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1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5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1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8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08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4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4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11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7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49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5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3B27-0C94-4F2F-96A9-BCD108EDF0C4}" type="datetimeFigureOut">
              <a:rPr lang="sv-SE" smtClean="0"/>
              <a:t>2013-02-07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86D4-1672-4B70-80F6-BC1B05124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0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sv-SE" b="1" dirty="0" smtClean="0"/>
              <a:t>Blodomloppet och blodet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564882" cy="55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47664" y="260648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b="1" dirty="0" smtClean="0"/>
              <a:t>Människan har ungefär 5 liter blod</a:t>
            </a:r>
          </a:p>
          <a:p>
            <a:endParaRPr lang="sv-S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400" b="1" dirty="0" smtClean="0"/>
              <a:t>Hjärtat pumpar blodet i ett slutet system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400" b="1" dirty="0" smtClean="0"/>
              <a:t>Kärl som leder från hjärtat kallas artärer</a:t>
            </a:r>
          </a:p>
          <a:p>
            <a:endParaRPr lang="sv-S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400" b="1" dirty="0" smtClean="0"/>
              <a:t>Kärl som leder till hjärtat kallas vener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8304"/>
            <a:ext cx="5238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47664" y="548680"/>
            <a:ext cx="59046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Aortan är den största artären och kallas stora kroppspulsådern</a:t>
            </a:r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836924" cy="46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Venerna har klaffar som gör att blodet inte rinner baklänges. Det underlättar hjärtats arbete</a:t>
            </a:r>
            <a:endParaRPr lang="sv-SE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576852" cy="32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148064" y="33647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Blodets</a:t>
            </a:r>
          </a:p>
          <a:p>
            <a:r>
              <a:rPr lang="sv-SE" sz="5400" b="1" dirty="0" smtClean="0"/>
              <a:t>innehåll</a:t>
            </a:r>
            <a:endParaRPr lang="sv-SE" sz="54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6476"/>
            <a:ext cx="4320480" cy="632617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148064" y="2276872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Blodplasman består av vatten och lösta ämnen som t ex hormoner, vitaminer, proteiner och druvsocker.</a:t>
            </a:r>
          </a:p>
          <a:p>
            <a:endParaRPr lang="sv-SE" sz="2400" b="1" dirty="0"/>
          </a:p>
          <a:p>
            <a:r>
              <a:rPr lang="sv-SE" sz="2400" b="1" dirty="0" smtClean="0"/>
              <a:t>Blodkropparna är röda, vita och de så kallade blodplättarna. Blodkropparna bildas i skelettets största ben.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289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47664" y="3326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Röda blodkroppar</a:t>
            </a:r>
            <a:endParaRPr lang="sv-S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168352" cy="364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499992" y="1556792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Transporterar syre till cellerna.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Syret binder till det röda ämnet hemoglobin.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Hemoglobin innehåller järn.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Har kroppen brist på järn bildas det för lite hemoglobin. Syreupptagningsförmågan försämras (anemi = blodbrist).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Anemin kan även bero på brist av vitamin B</a:t>
            </a:r>
            <a:r>
              <a:rPr lang="sv-SE" sz="2000" b="1" baseline="-25000" dirty="0" smtClean="0"/>
              <a:t>12</a:t>
            </a:r>
            <a:r>
              <a:rPr lang="sv-SE" sz="2000" b="1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b="1" dirty="0" smtClean="0"/>
              <a:t>Röda blodkroppar står även för en viss transport av koldioxid från cellerna.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48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55576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Blodplättar (riktiga namnet är </a:t>
            </a:r>
            <a:r>
              <a:rPr lang="sv-SE" sz="3200" b="1" u="sng" dirty="0" smtClean="0"/>
              <a:t>trombosyter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521680" cy="24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548340" cy="226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773699" y="1433704"/>
            <a:ext cx="374441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sv-SE" sz="2400" b="1" dirty="0" smtClean="0"/>
              <a:t>De startar kemiska reaktioner vid blödningar så att proteiner i </a:t>
            </a:r>
            <a:r>
              <a:rPr lang="sv-SE" sz="2400" b="1" dirty="0" smtClean="0"/>
              <a:t>blodet levrar sig (stelnar).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sv-SE" sz="2400" b="1" dirty="0" smtClean="0"/>
              <a:t>Blodplättarna klumpar sedan ihop sig med sina trådar och stoppar blödningar.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sv-SE" sz="2400" b="1" dirty="0" smtClean="0"/>
              <a:t>Utanpå ett sår bildar de tillsammans med torkade röda blodkroppar en sårskorpa.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4127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26396" cy="433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55576" y="4766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Åderförfettning (kallades förr åderförkalkning)</a:t>
            </a:r>
            <a:endParaRPr lang="sv-SE" sz="32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4499992" y="1280711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På grund av inflammationer i blodkärlen samlas fett och kalk på blodkärlens innerväggar.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Blodkärlens väggar blir stela och små blödningar uppstår.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Blodplättarna levrar sig inne kring blödningarna, vilket kan leda till blodpropp.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Blodproppar i hjärtats kranskärl kan leda till hjärtinfarkt.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Blodpropp i hjärnan kan leda till stroke (hjärninfarkt).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2000" b="1" dirty="0" smtClean="0"/>
              <a:t>Högt LDL-kolesterol ökar risken för åderförfettning.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7583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268</Words>
  <Application>Microsoft Office PowerPoint</Application>
  <PresentationFormat>Bildspel på skärmen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Blodomloppet och blodet</vt:lpstr>
      <vt:lpstr>PowerPoint-presentation</vt:lpstr>
      <vt:lpstr>PowerPoint-presentation</vt:lpstr>
      <vt:lpstr>Venerna har klaffar som gör att blodet inte rinner baklänges. Det underlättar hjärtats arbete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Blodomloppet och blodet</dc:title>
  <dc:creator>Ragnar</dc:creator>
  <cp:lastModifiedBy>Ragnar</cp:lastModifiedBy>
  <cp:revision>9</cp:revision>
  <dcterms:created xsi:type="dcterms:W3CDTF">2013-02-07T09:20:52Z</dcterms:created>
  <dcterms:modified xsi:type="dcterms:W3CDTF">2013-02-07T12:34:10Z</dcterms:modified>
</cp:coreProperties>
</file>