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65" r:id="rId4"/>
    <p:sldId id="266" r:id="rId5"/>
    <p:sldId id="256" r:id="rId6"/>
    <p:sldId id="258" r:id="rId7"/>
    <p:sldId id="257" r:id="rId8"/>
    <p:sldId id="261" r:id="rId9"/>
    <p:sldId id="259" r:id="rId10"/>
    <p:sldId id="260" r:id="rId11"/>
    <p:sldId id="262" r:id="rId12"/>
    <p:sldId id="263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A702-9316-4A0B-A94C-03B8EA68AE14}" type="datetimeFigureOut">
              <a:rPr lang="sv-SE" smtClean="0"/>
              <a:t>2013-01-24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64C5-67A8-4481-8B1B-3E913490DAED}" type="slidenum">
              <a:rPr lang="sv-SE" smtClean="0"/>
              <a:t>‹#›</a:t>
            </a:fld>
            <a:endParaRPr lang="sv-SE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5400" dirty="0" smtClean="0"/>
              <a:t>Kolhydrater</a:t>
            </a:r>
            <a:endParaRPr lang="sv-SE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09642" cy="41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76864" cy="657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5319" y="2942305"/>
            <a:ext cx="7125113" cy="924475"/>
          </a:xfrm>
        </p:spPr>
        <p:txBody>
          <a:bodyPr/>
          <a:lstStyle/>
          <a:p>
            <a:r>
              <a:rPr lang="sv-SE" sz="3600" b="1" dirty="0" smtClean="0">
                <a:solidFill>
                  <a:schemeClr val="bg1"/>
                </a:solidFill>
              </a:rPr>
              <a:t>Proteiner behövs för att bygga upp vävnader i kroppen som t ex muskler.</a:t>
            </a:r>
            <a:br>
              <a:rPr lang="sv-SE" sz="3600" b="1" dirty="0" smtClean="0">
                <a:solidFill>
                  <a:schemeClr val="bg1"/>
                </a:solidFill>
              </a:rPr>
            </a:br>
            <a:r>
              <a:rPr lang="sv-SE" sz="3600" b="1" dirty="0">
                <a:solidFill>
                  <a:schemeClr val="bg1"/>
                </a:solidFill>
              </a:rPr>
              <a:t/>
            </a:r>
            <a:br>
              <a:rPr lang="sv-SE" sz="3600" b="1" dirty="0">
                <a:solidFill>
                  <a:schemeClr val="bg1"/>
                </a:solidFill>
              </a:rPr>
            </a:br>
            <a:r>
              <a:rPr lang="sv-SE" sz="3600" b="1" dirty="0" smtClean="0">
                <a:solidFill>
                  <a:schemeClr val="bg1"/>
                </a:solidFill>
              </a:rPr>
              <a:t>Även hormoner och enzymer består till stora delar av protein.</a:t>
            </a:r>
            <a:endParaRPr lang="sv-S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dirty="0" smtClean="0"/>
              <a:t>Närsalter = Mineraler</a:t>
            </a:r>
            <a:endParaRPr lang="sv-SE" sz="4800" dirty="0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163638" y="270892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sv-SE" sz="2000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11560" y="2246682"/>
            <a:ext cx="78932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sz="3600" dirty="0" smtClean="0"/>
              <a:t>Kroppen behöver oorganiska ämnen som t ex:</a:t>
            </a:r>
          </a:p>
          <a:p>
            <a:pPr algn="ctr"/>
            <a:r>
              <a:rPr lang="sv-SE" sz="3600" dirty="0" smtClean="0"/>
              <a:t>Natrium, kalcium och järn</a:t>
            </a:r>
            <a:endParaRPr lang="sv-SE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1833"/>
            <a:ext cx="29827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94" y="3896487"/>
            <a:ext cx="2667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96487"/>
            <a:ext cx="279021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dirty="0" smtClean="0"/>
              <a:t>Vitaminer</a:t>
            </a:r>
            <a:endParaRPr lang="sv-SE" sz="6000" dirty="0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0" y="3356992"/>
            <a:ext cx="903649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sz="2000" dirty="0" smtClean="0"/>
              <a:t>A-vitamin:</a:t>
            </a:r>
          </a:p>
          <a:p>
            <a:pPr algn="ctr"/>
            <a:r>
              <a:rPr lang="sv-SE" sz="2000" dirty="0" smtClean="0"/>
              <a:t>Finns i t ex Fisk, ägg, mjölk </a:t>
            </a:r>
          </a:p>
          <a:p>
            <a:pPr algn="ctr"/>
            <a:r>
              <a:rPr lang="sv-SE" sz="2000" dirty="0" smtClean="0"/>
              <a:t>Viktigt för t ex mörkerseende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 smtClean="0"/>
              <a:t>B-vitamin:</a:t>
            </a:r>
          </a:p>
          <a:p>
            <a:pPr algn="ctr"/>
            <a:r>
              <a:rPr lang="sv-SE" sz="2000" dirty="0" smtClean="0"/>
              <a:t>Finns i t ex kål, bönor, kött, grovt bröd</a:t>
            </a:r>
          </a:p>
          <a:p>
            <a:pPr algn="ctr"/>
            <a:r>
              <a:rPr lang="sv-SE" sz="2000" dirty="0" smtClean="0"/>
              <a:t>Viktigt för t ex: nervsystemet, blodkroppar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 smtClean="0"/>
              <a:t>C-vitamin:</a:t>
            </a:r>
          </a:p>
          <a:p>
            <a:pPr algn="ctr"/>
            <a:r>
              <a:rPr lang="sv-SE" sz="2000" dirty="0" smtClean="0"/>
              <a:t>Finns i t ex citrusfrukter, tomater, potatis</a:t>
            </a:r>
          </a:p>
          <a:p>
            <a:pPr algn="ctr"/>
            <a:r>
              <a:rPr lang="sv-SE" sz="2000" dirty="0" smtClean="0"/>
              <a:t>Viktigt för  t ex järnupptag, hud, slemhinnor och cellernas försvar mot oxidation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 smtClean="0"/>
              <a:t>Kolla upp vad övriga vitaminer är viktiga för och var de finns.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94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dirty="0" smtClean="0"/>
              <a:t>Kolhydratkällor</a:t>
            </a:r>
            <a:endParaRPr lang="sv-SE" sz="6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30" y="1912218"/>
            <a:ext cx="5688632" cy="45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dirty="0" smtClean="0"/>
              <a:t>Sockerringar</a:t>
            </a:r>
            <a:endParaRPr lang="sv-SE" sz="6000" dirty="0"/>
          </a:p>
        </p:txBody>
      </p:sp>
      <p:pic>
        <p:nvPicPr>
          <p:cNvPr id="8194" name="Picture 2" descr="C:\Users\Ragnar\Pictures\Sockerarter, moleky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80377" cy="50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08912" cy="924475"/>
          </a:xfrm>
        </p:spPr>
        <p:txBody>
          <a:bodyPr/>
          <a:lstStyle/>
          <a:p>
            <a:pPr algn="ctr"/>
            <a:r>
              <a:rPr lang="sv-SE" sz="5400" dirty="0" smtClean="0"/>
              <a:t>Komplexa kolhydrater</a:t>
            </a:r>
            <a:endParaRPr lang="sv-SE" sz="5400" dirty="0"/>
          </a:p>
        </p:txBody>
      </p:sp>
      <p:pic>
        <p:nvPicPr>
          <p:cNvPr id="9218" name="Picture 2" descr="C:\Users\Ragnar\Pictures\Cellulosa, stärkelse och glyko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9835"/>
            <a:ext cx="7833742" cy="50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117180" cy="1470025"/>
          </a:xfrm>
        </p:spPr>
        <p:txBody>
          <a:bodyPr/>
          <a:lstStyle/>
          <a:p>
            <a:pPr algn="ctr"/>
            <a:r>
              <a:rPr lang="sv-SE" sz="7200" dirty="0" smtClean="0"/>
              <a:t>Fetter</a:t>
            </a:r>
            <a:endParaRPr lang="sv-SE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000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19146"/>
            <a:ext cx="2863133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324514"/>
            <a:ext cx="2664133" cy="191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84" y="4319147"/>
            <a:ext cx="2736468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dirty="0" smtClean="0"/>
              <a:t>Hur är fett uppbyggt?</a:t>
            </a:r>
            <a:endParaRPr lang="sv-SE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3079"/>
            <a:ext cx="6951551" cy="167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282635" cy="1385124"/>
          </a:xfrm>
        </p:spPr>
        <p:txBody>
          <a:bodyPr/>
          <a:lstStyle/>
          <a:p>
            <a:pPr algn="ctr"/>
            <a:r>
              <a:rPr lang="sv-SE" sz="4800" dirty="0" smtClean="0"/>
              <a:t>Olika typer av fetter</a:t>
            </a:r>
            <a:endParaRPr lang="sv-SE" sz="4800" dirty="0"/>
          </a:p>
        </p:txBody>
      </p:sp>
      <p:pic>
        <p:nvPicPr>
          <p:cNvPr id="2053" name="Picture 5" descr="C:\Users\Ragnar\Pictures\Fettets uppbyggn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1954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4777451" y="1916832"/>
            <a:ext cx="4356461" cy="1385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2000" b="1" dirty="0" smtClean="0"/>
              <a:t>Mättat fett</a:t>
            </a:r>
            <a:r>
              <a:rPr lang="sv-SE" sz="2000" dirty="0" smtClean="0"/>
              <a:t>:</a:t>
            </a:r>
          </a:p>
          <a:p>
            <a:r>
              <a:rPr lang="sv-SE" sz="2000" dirty="0" smtClean="0"/>
              <a:t>-Enkelbindningar mellan kolatomer</a:t>
            </a:r>
          </a:p>
          <a:p>
            <a:r>
              <a:rPr lang="sv-SE" sz="2000" dirty="0" smtClean="0"/>
              <a:t>-Fast vid rumstemperatur</a:t>
            </a:r>
          </a:p>
          <a:p>
            <a:r>
              <a:rPr lang="sv-SE" sz="2000" dirty="0" smtClean="0"/>
              <a:t>-Finns </a:t>
            </a:r>
            <a:r>
              <a:rPr lang="sv-SE" sz="2000" dirty="0" err="1" smtClean="0"/>
              <a:t>bl</a:t>
            </a:r>
            <a:r>
              <a:rPr lang="sv-SE" sz="2000" dirty="0" smtClean="0"/>
              <a:t> a i djurfett och kokos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4716016" y="4149080"/>
            <a:ext cx="4873408" cy="1385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2000" b="1" dirty="0" smtClean="0"/>
              <a:t>Enkelt– och fleromättat fett</a:t>
            </a:r>
            <a:r>
              <a:rPr lang="sv-SE" sz="2000" dirty="0" smtClean="0"/>
              <a:t>:</a:t>
            </a:r>
          </a:p>
          <a:p>
            <a:r>
              <a:rPr lang="sv-SE" sz="2000" dirty="0" smtClean="0"/>
              <a:t>-Dubbelbindningar mellan vissa kolatomer</a:t>
            </a:r>
          </a:p>
          <a:p>
            <a:r>
              <a:rPr lang="sv-SE" sz="2000" dirty="0" smtClean="0"/>
              <a:t>-Flytande vid rumstemperatur</a:t>
            </a:r>
          </a:p>
          <a:p>
            <a:r>
              <a:rPr lang="sv-SE" sz="2000" dirty="0" smtClean="0"/>
              <a:t>-Finns </a:t>
            </a:r>
            <a:r>
              <a:rPr lang="sv-SE" sz="2000" dirty="0" err="1" smtClean="0"/>
              <a:t>bl</a:t>
            </a:r>
            <a:r>
              <a:rPr lang="sv-SE" sz="2000" dirty="0" smtClean="0"/>
              <a:t> a i växtoljor och fisk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388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3212976"/>
            <a:ext cx="7125113" cy="924475"/>
          </a:xfrm>
        </p:spPr>
        <p:txBody>
          <a:bodyPr/>
          <a:lstStyle/>
          <a:p>
            <a:r>
              <a:rPr lang="sv-SE" sz="3600" dirty="0" smtClean="0"/>
              <a:t>Fett är en viktig energikälla och ger dubbelt så mycket energi som samma mängd kolhydrater.</a:t>
            </a:r>
            <a:br>
              <a:rPr lang="sv-SE" sz="3600" dirty="0" smtClean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 smtClean="0"/>
              <a:t>Fett skyddar också kroppen mot kyla och dämpar stötar i t ex fötterna.</a:t>
            </a:r>
            <a:br>
              <a:rPr lang="sv-SE" sz="3600" dirty="0" smtClean="0"/>
            </a:br>
            <a:r>
              <a:rPr lang="sv-SE" sz="3600" dirty="0"/>
              <a:t/>
            </a:r>
            <a:br>
              <a:rPr lang="sv-SE" sz="3600" dirty="0"/>
            </a:b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2819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dirty="0" smtClean="0"/>
              <a:t>Proteiner</a:t>
            </a:r>
            <a:endParaRPr lang="sv-SE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4716016" y="3338634"/>
            <a:ext cx="424479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sz="2800" dirty="0" smtClean="0"/>
              <a:t>Proteiner är uppbyggda av aminosyror</a:t>
            </a:r>
          </a:p>
          <a:p>
            <a:pPr algn="ctr"/>
            <a:endParaRPr lang="sv-SE" sz="2800" dirty="0"/>
          </a:p>
          <a:p>
            <a:pPr algn="ctr"/>
            <a:r>
              <a:rPr lang="sv-SE" sz="2800" dirty="0" smtClean="0"/>
              <a:t>Det finns 20 olika aminosyror</a:t>
            </a:r>
          </a:p>
          <a:p>
            <a:pPr algn="ctr"/>
            <a:endParaRPr lang="sv-SE" sz="2800" dirty="0"/>
          </a:p>
          <a:p>
            <a:pPr algn="ctr"/>
            <a:r>
              <a:rPr lang="sv-SE" sz="2800" dirty="0" smtClean="0"/>
              <a:t>8 av dessa är essentiella och måste tillföras via födan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40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mmar">
  <a:themeElements>
    <a:clrScheme name="somma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omma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omma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TC101972873[[fn=Sommar]]</Template>
  <TotalTime>77</TotalTime>
  <Words>201</Words>
  <Application>Microsoft Office PowerPoint</Application>
  <PresentationFormat>Bildspel på skärmen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sommar</vt:lpstr>
      <vt:lpstr>Kolhydrater</vt:lpstr>
      <vt:lpstr>Kolhydratkällor</vt:lpstr>
      <vt:lpstr>Sockerringar</vt:lpstr>
      <vt:lpstr>Komplexa kolhydrater</vt:lpstr>
      <vt:lpstr>Fetter</vt:lpstr>
      <vt:lpstr>Hur är fett uppbyggt?</vt:lpstr>
      <vt:lpstr>Olika typer av fetter</vt:lpstr>
      <vt:lpstr>Fett är en viktig energikälla och ger dubbelt så mycket energi som samma mängd kolhydrater.  Fett skyddar också kroppen mot kyla och dämpar stötar i t ex fötterna.  </vt:lpstr>
      <vt:lpstr>Proteiner</vt:lpstr>
      <vt:lpstr>Proteiner behövs för att bygga upp vävnader i kroppen som t ex muskler.  Även hormoner och enzymer består till stora delar av protein.</vt:lpstr>
      <vt:lpstr>Närsalter = Mineraler</vt:lpstr>
      <vt:lpstr>Vitaminer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Fetter</dc:title>
  <dc:creator>Ragnar</dc:creator>
  <cp:lastModifiedBy>Ragnar</cp:lastModifiedBy>
  <cp:revision>8</cp:revision>
  <dcterms:created xsi:type="dcterms:W3CDTF">2013-01-24T16:40:49Z</dcterms:created>
  <dcterms:modified xsi:type="dcterms:W3CDTF">2013-01-24T17:58:00Z</dcterms:modified>
</cp:coreProperties>
</file>