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D4-3C7D-42DB-9B55-DDAA91E6FC7B}" type="datetimeFigureOut">
              <a:rPr lang="sv-SE" smtClean="0"/>
              <a:t>2012-11-29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66EE-C943-472F-9860-91869CEFF4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08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D4-3C7D-42DB-9B55-DDAA91E6FC7B}" type="datetimeFigureOut">
              <a:rPr lang="sv-SE" smtClean="0"/>
              <a:t>2012-11-29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66EE-C943-472F-9860-91869CEFF4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40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D4-3C7D-42DB-9B55-DDAA91E6FC7B}" type="datetimeFigureOut">
              <a:rPr lang="sv-SE" smtClean="0"/>
              <a:t>2012-11-29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66EE-C943-472F-9860-91869CEFF4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75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D4-3C7D-42DB-9B55-DDAA91E6FC7B}" type="datetimeFigureOut">
              <a:rPr lang="sv-SE" smtClean="0"/>
              <a:t>2012-11-29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66EE-C943-472F-9860-91869CEFF4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22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D4-3C7D-42DB-9B55-DDAA91E6FC7B}" type="datetimeFigureOut">
              <a:rPr lang="sv-SE" smtClean="0"/>
              <a:t>2012-11-29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66EE-C943-472F-9860-91869CEFF4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11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D4-3C7D-42DB-9B55-DDAA91E6FC7B}" type="datetimeFigureOut">
              <a:rPr lang="sv-SE" smtClean="0"/>
              <a:t>2012-11-29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66EE-C943-472F-9860-91869CEFF4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397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D4-3C7D-42DB-9B55-DDAA91E6FC7B}" type="datetimeFigureOut">
              <a:rPr lang="sv-SE" smtClean="0"/>
              <a:t>2012-11-29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66EE-C943-472F-9860-91869CEFF4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6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D4-3C7D-42DB-9B55-DDAA91E6FC7B}" type="datetimeFigureOut">
              <a:rPr lang="sv-SE" smtClean="0"/>
              <a:t>2012-11-29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66EE-C943-472F-9860-91869CEFF4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6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D4-3C7D-42DB-9B55-DDAA91E6FC7B}" type="datetimeFigureOut">
              <a:rPr lang="sv-SE" smtClean="0"/>
              <a:t>2012-11-29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66EE-C943-472F-9860-91869CEFF4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818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D4-3C7D-42DB-9B55-DDAA91E6FC7B}" type="datetimeFigureOut">
              <a:rPr lang="sv-SE" smtClean="0"/>
              <a:t>2012-11-29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66EE-C943-472F-9860-91869CEFF4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83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D4-3C7D-42DB-9B55-DDAA91E6FC7B}" type="datetimeFigureOut">
              <a:rPr lang="sv-SE" smtClean="0"/>
              <a:t>2012-11-29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66EE-C943-472F-9860-91869CEFF4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95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4CD4-3C7D-42DB-9B55-DDAA91E6FC7B}" type="datetimeFigureOut">
              <a:rPr lang="sv-SE" smtClean="0"/>
              <a:t>2012-11-29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66EE-C943-472F-9860-91869CEFF4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21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Sexualitet, lust, relationer och sexuella hälsa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6760840" cy="3384376"/>
          </a:xfrm>
        </p:spPr>
        <p:txBody>
          <a:bodyPr>
            <a:normAutofit fontScale="70000" lnSpcReduction="20000"/>
          </a:bodyPr>
          <a:lstStyle/>
          <a:p>
            <a:r>
              <a:rPr lang="sv-SE" sz="5100" dirty="0" smtClean="0">
                <a:solidFill>
                  <a:schemeClr val="bg1"/>
                </a:solidFill>
              </a:rPr>
              <a:t>Centralt innehåll:</a:t>
            </a:r>
          </a:p>
          <a:p>
            <a:endParaRPr lang="sv-SE" sz="5100" dirty="0" smtClean="0">
              <a:solidFill>
                <a:schemeClr val="bg1"/>
              </a:solidFill>
            </a:endParaRPr>
          </a:p>
          <a:p>
            <a:pPr lvl="0"/>
            <a:r>
              <a:rPr lang="sv-SE" sz="5100" dirty="0">
                <a:solidFill>
                  <a:schemeClr val="bg1"/>
                </a:solidFill>
              </a:rPr>
              <a:t>Naturvetenskapliga aspekter på, reflektion över och diskussion kring normer, rörande människans sexualitet, lust, relationer och sexuella hälsa</a:t>
            </a:r>
            <a:r>
              <a:rPr lang="sv-SE" sz="4200" dirty="0">
                <a:solidFill>
                  <a:schemeClr val="bg1"/>
                </a:solidFill>
              </a:rPr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9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84776" cy="4320480"/>
          </a:xfrm>
        </p:spPr>
        <p:txBody>
          <a:bodyPr>
            <a:normAutofit/>
          </a:bodyPr>
          <a:lstStyle/>
          <a:p>
            <a:pPr lvl="0"/>
            <a:r>
              <a:rPr lang="sv-SE" sz="3600" dirty="0">
                <a:solidFill>
                  <a:schemeClr val="bg1"/>
                </a:solidFill>
              </a:rPr>
              <a:t>Samband mellan individens hälsa, dagliga vanor och livsstilar i samhället. Hur naturvetenskap kan användas som utgångspunkt vid kritisk granskning av budskap och normer i medierna.</a:t>
            </a:r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789476"/>
            <a:ext cx="1872207" cy="240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476"/>
            <a:ext cx="1522859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33597"/>
            <a:ext cx="2890639" cy="192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3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3608" y="908720"/>
            <a:ext cx="7128792" cy="2880320"/>
          </a:xfrm>
        </p:spPr>
        <p:txBody>
          <a:bodyPr>
            <a:normAutofit/>
          </a:bodyPr>
          <a:lstStyle/>
          <a:p>
            <a:pPr lvl="0"/>
            <a:r>
              <a:rPr lang="sv-SE" sz="3600" dirty="0">
                <a:solidFill>
                  <a:schemeClr val="bg1"/>
                </a:solidFill>
              </a:rPr>
              <a:t>Hur ett naturvetenskapligt förhållningssätt kan användas för att kritisk pröva ovetenskapligt grundade påståenden.</a:t>
            </a:r>
          </a:p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30004"/>
            <a:ext cx="2038536" cy="181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30003"/>
            <a:ext cx="2808312" cy="17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7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59632" y="692696"/>
            <a:ext cx="6912768" cy="2736304"/>
          </a:xfrm>
        </p:spPr>
        <p:txBody>
          <a:bodyPr>
            <a:normAutofit/>
          </a:bodyPr>
          <a:lstStyle/>
          <a:p>
            <a:pPr lvl="0"/>
            <a:r>
              <a:rPr lang="sv-SE" sz="3600" dirty="0">
                <a:solidFill>
                  <a:schemeClr val="bg1"/>
                </a:solidFill>
              </a:rPr>
              <a:t>Olika aspekter på hållbar utveckling, till exempel vad gäller konsumtion, resursfördelning, mänskliga rättigheter och jämställdhet</a:t>
            </a:r>
            <a:r>
              <a:rPr lang="sv-SE" dirty="0">
                <a:solidFill>
                  <a:schemeClr val="bg1"/>
                </a:solidFill>
              </a:rPr>
              <a:t>.</a:t>
            </a:r>
          </a:p>
          <a:p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212976"/>
            <a:ext cx="3764657" cy="28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3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94</Words>
  <Application>Microsoft Office PowerPoint</Application>
  <PresentationFormat>Bildspel på skärmen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5" baseType="lpstr">
      <vt:lpstr>Office-tema</vt:lpstr>
      <vt:lpstr>Sexualitet, lust, relationer och sexuella hälsa</vt:lpstr>
      <vt:lpstr>PowerPoint-presentation</vt:lpstr>
      <vt:lpstr>PowerPoint-presentation</vt:lpstr>
      <vt:lpstr>PowerPoint-presentation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Sexualitet, lust, relationer och sexuella hälsa</dc:title>
  <dc:creator>Ragnar</dc:creator>
  <cp:lastModifiedBy>Ragnar</cp:lastModifiedBy>
  <cp:revision>3</cp:revision>
  <dcterms:created xsi:type="dcterms:W3CDTF">2012-11-29T18:59:21Z</dcterms:created>
  <dcterms:modified xsi:type="dcterms:W3CDTF">2012-11-29T19:29:06Z</dcterms:modified>
</cp:coreProperties>
</file>